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7B11-32A4-46BA-B2DF-DEE55960A04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60BE-AF3B-4E58-A84A-79725601FE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taff\Desktop\PRESIDENT OF 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315200" cy="563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4648200"/>
            <a:ext cx="502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PRESIDENT OF INDIA</a:t>
            </a:r>
          </a:p>
          <a:p>
            <a:pPr algn="ctr"/>
            <a:r>
              <a:rPr lang="en-US" sz="2800" dirty="0" smtClean="0"/>
              <a:t>MR. RAMNATH GOVIND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powers and functions of president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772400" cy="58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powers and functions of president of india in po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467600" cy="532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egislative powers of president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391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JUDICIAL powers of president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20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ilitary powers of president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DIPLOMATIC powers of president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50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aff\Desktop\logo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00600" y="1600200"/>
            <a:ext cx="3352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PREPARED BY</a:t>
            </a:r>
          </a:p>
          <a:p>
            <a:pPr algn="ctr"/>
            <a:r>
              <a:rPr lang="en-US" sz="4000" dirty="0" smtClean="0"/>
              <a:t>KALYANI 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staff</cp:lastModifiedBy>
  <cp:revision>11</cp:revision>
  <dcterms:created xsi:type="dcterms:W3CDTF">2019-08-27T06:47:53Z</dcterms:created>
  <dcterms:modified xsi:type="dcterms:W3CDTF">2019-08-27T07:07:42Z</dcterms:modified>
</cp:coreProperties>
</file>